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03/12/2021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03/12/2021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03/12/2021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03/12/2021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03/12/2021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03/12/2021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03/12/2021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03/12/2021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03/12/2021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03/12/2021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03/12/2021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03/12/2021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el mes de</a:t>
            </a:r>
            <a:r>
              <a:rPr lang="es-MX" sz="3200" b="1" dirty="0">
                <a:solidFill>
                  <a:srgbClr val="A963A9"/>
                </a:solidFill>
              </a:rPr>
              <a:t> noviembre </a:t>
            </a:r>
            <a:r>
              <a:rPr lang="es-MX" sz="3200" dirty="0"/>
              <a:t>de 2021, no se celebraron contratos.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1155640"/>
            <a:chOff x="7820286" y="994753"/>
            <a:chExt cx="3951804" cy="1230025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491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30/noviembre/2020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8033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Francisco Javier Torres Rodríguez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Secretario Ejecutivo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1457</TotalTime>
  <Words>60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IEC2019</cp:lastModifiedBy>
  <cp:revision>34</cp:revision>
  <dcterms:created xsi:type="dcterms:W3CDTF">2018-06-12T17:38:37Z</dcterms:created>
  <dcterms:modified xsi:type="dcterms:W3CDTF">2021-12-04T01:24:29Z</dcterms:modified>
</cp:coreProperties>
</file>